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80" r:id="rId4"/>
    <p:sldId id="281" r:id="rId5"/>
    <p:sldId id="283" r:id="rId6"/>
    <p:sldId id="263" r:id="rId7"/>
    <p:sldId id="259" r:id="rId8"/>
    <p:sldId id="260" r:id="rId9"/>
    <p:sldId id="288" r:id="rId10"/>
    <p:sldId id="278" r:id="rId11"/>
    <p:sldId id="289" r:id="rId12"/>
    <p:sldId id="290" r:id="rId13"/>
    <p:sldId id="270" r:id="rId14"/>
    <p:sldId id="274" r:id="rId15"/>
    <p:sldId id="268" r:id="rId16"/>
    <p:sldId id="291" r:id="rId17"/>
    <p:sldId id="271" r:id="rId18"/>
    <p:sldId id="287" r:id="rId19"/>
    <p:sldId id="292" r:id="rId20"/>
    <p:sldId id="28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F769815-B5F0-4FFA-8472-1D9D4ABFF262}" type="datetimeFigureOut">
              <a:rPr lang="ru-RU" smtClean="0"/>
              <a:t>05.01.2022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31928B5-B966-40A0-B611-F1C2F2E0F451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788024" y="6093296"/>
            <a:ext cx="4255384" cy="648072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Презентацию подготовила: </a:t>
            </a:r>
          </a:p>
          <a:p>
            <a:r>
              <a:rPr lang="ru-RU" sz="1800" b="1" dirty="0" smtClean="0">
                <a:solidFill>
                  <a:srgbClr val="C00000"/>
                </a:solidFill>
              </a:rPr>
              <a:t>Музыкальный руководитель:   </a:t>
            </a:r>
            <a:r>
              <a:rPr lang="ru-RU" sz="1800" b="1" dirty="0" err="1" smtClean="0">
                <a:solidFill>
                  <a:srgbClr val="C00000"/>
                </a:solidFill>
              </a:rPr>
              <a:t>Верченко</a:t>
            </a:r>
            <a:r>
              <a:rPr lang="ru-RU" sz="1800" b="1" dirty="0" smtClean="0">
                <a:solidFill>
                  <a:srgbClr val="C00000"/>
                </a:solidFill>
              </a:rPr>
              <a:t> М. П.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Arial Black" pitchFamily="34" charset="0"/>
              </a:rPr>
              <a:t>Святочные праздники</a:t>
            </a:r>
            <a:endParaRPr lang="ru-RU" sz="36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776864" cy="5040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2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1" y="5589240"/>
            <a:ext cx="648072" cy="1041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8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Святочные гуляния, катания на санях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749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фото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68952" cy="65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71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фото\f89041ba81f099c05b1f706a45ez--suveniry-i-podarki-pryaniki-na-elku-elochnaya-igrus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7092280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82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10552"/>
          </a:xfrm>
        </p:spPr>
        <p:txBody>
          <a:bodyPr>
            <a:normAutofit/>
          </a:bodyPr>
          <a:lstStyle/>
          <a:p>
            <a:r>
              <a:rPr lang="ru-RU" sz="2000" dirty="0"/>
              <a:t>С Васильева дня начинались "Страшные вечера" </a:t>
            </a:r>
            <a:r>
              <a:rPr lang="ru-RU" sz="2000" dirty="0" smtClean="0"/>
              <a:t>. Девушки </a:t>
            </a:r>
            <a:r>
              <a:rPr lang="ru-RU" sz="2000" dirty="0"/>
              <a:t>собирались на посиделки и устраивали гадания. Конечно, дело это было </a:t>
            </a:r>
            <a:r>
              <a:rPr lang="ru-RU" sz="2000" dirty="0" smtClean="0"/>
              <a:t>грешно </a:t>
            </a:r>
            <a:r>
              <a:rPr lang="ru-RU" sz="2000" dirty="0"/>
              <a:t>и опасное, но ведь так хотелось узнать, что ждёт впереди, узнать о личном счастье</a:t>
            </a:r>
            <a:r>
              <a:rPr lang="ru-RU" sz="2000" dirty="0" smtClean="0"/>
              <a:t>.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2636912"/>
            <a:ext cx="3822192" cy="34895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Гадали и взрослые, но вопросы духам у них были другие: об урожае, о приплоде скота, что сулит будущее – богатство или бедность, здоровье или болезнь…</a:t>
            </a:r>
          </a:p>
          <a:p>
            <a:pPr marL="0" indent="0">
              <a:buNone/>
            </a:pPr>
            <a:r>
              <a:rPr lang="ru-RU" dirty="0"/>
              <a:t>Способов гадания было множество. Но главное – правильно растолковать "знак", который подаёт нечистая сила.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969419"/>
            <a:ext cx="3822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nadez_000\Desktop\Рождественские посиделки\рождественская\5501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9" y="11216"/>
            <a:ext cx="9171309" cy="68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1052736"/>
            <a:ext cx="3822192" cy="50737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Раз в крещенский вечерок </a:t>
            </a:r>
          </a:p>
          <a:p>
            <a:pPr>
              <a:defRPr/>
            </a:pPr>
            <a:r>
              <a:rPr lang="ru-RU" dirty="0" smtClean="0"/>
              <a:t>Девушки гадали: </a:t>
            </a:r>
          </a:p>
          <a:p>
            <a:pPr>
              <a:defRPr/>
            </a:pPr>
            <a:r>
              <a:rPr lang="ru-RU" dirty="0" smtClean="0"/>
              <a:t>За ворота башмачок, </a:t>
            </a:r>
          </a:p>
          <a:p>
            <a:pPr>
              <a:defRPr/>
            </a:pPr>
            <a:r>
              <a:rPr lang="ru-RU" dirty="0" smtClean="0"/>
              <a:t>Сняв с ноги, </a:t>
            </a:r>
            <a:r>
              <a:rPr lang="ru-RU" dirty="0" smtClean="0"/>
              <a:t>бросали.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Снег </a:t>
            </a:r>
            <a:r>
              <a:rPr lang="ru-RU" dirty="0" smtClean="0"/>
              <a:t>пололи, </a:t>
            </a:r>
            <a:r>
              <a:rPr lang="ru-RU" dirty="0" smtClean="0"/>
              <a:t>под окном </a:t>
            </a:r>
          </a:p>
          <a:p>
            <a:pPr>
              <a:defRPr/>
            </a:pPr>
            <a:r>
              <a:rPr lang="ru-RU" dirty="0" smtClean="0"/>
              <a:t>Слушали; </a:t>
            </a:r>
            <a:r>
              <a:rPr lang="ru-RU" dirty="0" smtClean="0"/>
              <a:t>кормили </a:t>
            </a:r>
          </a:p>
          <a:p>
            <a:pPr>
              <a:defRPr/>
            </a:pPr>
            <a:r>
              <a:rPr lang="ru-RU" dirty="0" smtClean="0"/>
              <a:t>Счётным курицу зерном, </a:t>
            </a:r>
          </a:p>
          <a:p>
            <a:pPr>
              <a:defRPr/>
            </a:pPr>
            <a:r>
              <a:rPr lang="ru-RU" dirty="0" smtClean="0"/>
              <a:t>Ярый воск топили.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6" y="116632"/>
            <a:ext cx="4683547" cy="6741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0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9" y="0"/>
            <a:ext cx="9144000" cy="6870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17632" cy="7200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/>
            </a:r>
            <a:br>
              <a:rPr lang="ru-RU" sz="2000" dirty="0" smtClean="0">
                <a:solidFill>
                  <a:srgbClr val="FFFF00"/>
                </a:solidFill>
              </a:rPr>
            </a:br>
            <a:r>
              <a:rPr lang="ru-RU" sz="2000" dirty="0">
                <a:solidFill>
                  <a:srgbClr val="FFFF00"/>
                </a:solidFill>
              </a:rPr>
              <a:t/>
            </a:r>
            <a:br>
              <a:rPr lang="ru-RU" sz="2000" dirty="0">
                <a:solidFill>
                  <a:srgbClr val="FFFF00"/>
                </a:solidFill>
              </a:rPr>
            </a:br>
            <a:endParaRPr lang="ru-RU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44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40724" cy="6362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906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Autofit/>
          </a:bodyPr>
          <a:lstStyle/>
          <a:p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9360"/>
          </a:xfrm>
        </p:spPr>
      </p:pic>
    </p:spTree>
    <p:extLst>
      <p:ext uri="{BB962C8B-B14F-4D97-AF65-F5344CB8AC3E}">
        <p14:creationId xmlns:p14="http://schemas.microsoft.com/office/powerpoint/2010/main" val="22784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фото\maxresdefaul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1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фото\Детский сад\0540bf2ab563e789598069f6028fcd2e01e2d8f74fdb6c16d04d23eb5bef6178-640x4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8568952" cy="6192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8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Рождество</a:t>
            </a:r>
            <a:r>
              <a:rPr lang="ru-RU" b="1" i="1" dirty="0" smtClean="0"/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Христово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8880"/>
            <a:ext cx="4319463" cy="403244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464495" cy="437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219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879" cy="7488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1252728"/>
          </a:xfrm>
        </p:spPr>
        <p:txBody>
          <a:bodyPr>
            <a:normAutofit/>
          </a:bodyPr>
          <a:lstStyle/>
          <a:p>
            <a:r>
              <a:rPr lang="ru-RU" sz="6000" b="1" i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84599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C000"/>
                </a:solidFill>
              </a:rPr>
              <a:t>Рождение Христа</a:t>
            </a:r>
            <a:endParaRPr lang="ru-RU" i="1" dirty="0">
              <a:solidFill>
                <a:srgbClr val="FFC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4283968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7547"/>
            <a:ext cx="4536504" cy="453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3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dez_000\Desktop\Рождественские посиделки\1981059234226795386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0241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" y="0"/>
            <a:ext cx="5550857" cy="4869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Мои фото\03lab60t712518236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86" y="2348880"/>
            <a:ext cx="4612911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43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1368152"/>
          </a:xfrm>
        </p:spPr>
        <p:txBody>
          <a:bodyPr>
            <a:normAutofit/>
          </a:bodyPr>
          <a:lstStyle/>
          <a:p>
            <a:r>
              <a:rPr lang="ru-RU" sz="2700" dirty="0" smtClean="0"/>
              <a:t/>
            </a:r>
            <a:br>
              <a:rPr lang="ru-RU" sz="2700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60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38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434488"/>
          </a:xfrm>
        </p:spPr>
        <p:txBody>
          <a:bodyPr>
            <a:noAutofit/>
          </a:bodyPr>
          <a:lstStyle/>
          <a:p>
            <a:endParaRPr lang="ru-RU" sz="32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652120" y="1700808"/>
            <a:ext cx="2952328" cy="4425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nadez_000\Desktop\Рождественские посиделки\рождественская\437840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58324"/>
            <a:ext cx="8928992" cy="6886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33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4104456" cy="46557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 descr="C:\Users\nadez_000\Desktop\Рождественские посиделки\рождественская\img19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829026" cy="48900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-987778" y="292609"/>
            <a:ext cx="8229600" cy="45719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463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7596336" y="450381"/>
            <a:ext cx="1964904" cy="45719"/>
          </a:xfrm>
        </p:spPr>
        <p:txBody>
          <a:bodyPr>
            <a:normAutofit fontScale="90000"/>
          </a:bodyPr>
          <a:lstStyle/>
          <a:p>
            <a:endParaRPr lang="ru-RU" sz="2400" dirty="0"/>
          </a:p>
        </p:txBody>
      </p:sp>
      <p:pic>
        <p:nvPicPr>
          <p:cNvPr id="5122" name="Picture 2" descr="C:\Users\nadez_000\Desktop\Рождественские посиделки\рождественская\atl-7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7884368" y="4581128"/>
            <a:ext cx="582976" cy="154535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650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фото\5155144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33" y="188640"/>
            <a:ext cx="8714055" cy="6535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7210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738</TotalTime>
  <Words>149</Words>
  <Application>Microsoft Office PowerPoint</Application>
  <PresentationFormat>Экран (4:3)</PresentationFormat>
  <Paragraphs>23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Святочные праздники</vt:lpstr>
      <vt:lpstr>Рождество Христово</vt:lpstr>
      <vt:lpstr>Рождение Христа</vt:lpstr>
      <vt:lpstr>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Святочные гуляния, катания на санях</vt:lpstr>
      <vt:lpstr>Презентация PowerPoint</vt:lpstr>
      <vt:lpstr>Презентация PowerPoint</vt:lpstr>
      <vt:lpstr>С Васильева дня начинались "Страшные вечера" . Девушки собирались на посиделки и устраивали гадания. Конечно, дело это было грешно и опасное, но ведь так хотелось узнать, что ждёт впереди, узнать о личном счастье. </vt:lpstr>
      <vt:lpstr>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Святки</dc:title>
  <dc:creator>Надежда Шишова</dc:creator>
  <cp:lastModifiedBy>Marina</cp:lastModifiedBy>
  <cp:revision>54</cp:revision>
  <dcterms:created xsi:type="dcterms:W3CDTF">2015-01-19T20:21:01Z</dcterms:created>
  <dcterms:modified xsi:type="dcterms:W3CDTF">2022-01-05T17:08:55Z</dcterms:modified>
</cp:coreProperties>
</file>